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4" r:id="rId12"/>
    <p:sldId id="267" r:id="rId13"/>
    <p:sldId id="268" r:id="rId14"/>
    <p:sldId id="275" r:id="rId15"/>
    <p:sldId id="269" r:id="rId16"/>
    <p:sldId id="276" r:id="rId17"/>
    <p:sldId id="270" r:id="rId18"/>
    <p:sldId id="277" r:id="rId19"/>
    <p:sldId id="271" r:id="rId20"/>
    <p:sldId id="278" r:id="rId21"/>
    <p:sldId id="272" r:id="rId22"/>
    <p:sldId id="279" r:id="rId23"/>
    <p:sldId id="273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3" d="100"/>
          <a:sy n="53" d="100"/>
        </p:scale>
        <p:origin x="703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3E018-AACC-4552-889F-1F3050BBD9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3D7616A-7200-44B4-83B6-30B17A8349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8A0B64-01B4-4A45-AC78-2E2B37C33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DDE20-A8FF-414F-9C17-C9C023C49F2A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3198FA-0DD0-4156-BD57-D38D19612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762B3A-F55E-4379-A8AE-B5D5E6DD6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B0F5-BD8A-40B3-BF0C-D5CA5E4383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425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300DD1-4E35-477A-BF7D-02430785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BE24236-2B56-4C5C-A713-82EEA4E1CE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9971C0-92CC-4340-A833-734C47FD4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DDE20-A8FF-414F-9C17-C9C023C49F2A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2E69BB-AEA1-431C-8F01-FA3922501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47AA39-8BED-400F-83D7-907E3EDFF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B0F5-BD8A-40B3-BF0C-D5CA5E4383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537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0AC95DF-208C-4477-AFE6-8E0902BE16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FCFAEFE-3CAB-4017-9C7B-FF6184D1E7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8B386B-EE35-49B7-A094-D24B1D860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DDE20-A8FF-414F-9C17-C9C023C49F2A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27D300-0B82-42B5-AAC7-41E2B6B58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B7731D-5CE0-4B29-9E3C-10147AD8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B0F5-BD8A-40B3-BF0C-D5CA5E4383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938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1AFA5E-928F-45BF-89FA-0C9EE6620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A941F2-5447-4721-A320-D3E328DE7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972A53-1FE9-492E-9A45-0F1D7AA02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DDE20-A8FF-414F-9C17-C9C023C49F2A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0BD9D2-EEB1-46A1-A2EB-BBE4EC792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05CE2C-5AE9-4858-8C78-F957EB243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B0F5-BD8A-40B3-BF0C-D5CA5E4383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206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4462EA-186C-4123-91F2-BBC35B3A9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E9BEAC-674D-4B82-BC58-E10B0CCC4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6C0ADD-0EBC-4D6D-ADF1-AC3070F07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DDE20-A8FF-414F-9C17-C9C023C49F2A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E0CCAF-54EB-45EB-B23B-8475F32CF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25848F-CDC3-41F4-A07B-86E2621D4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B0F5-BD8A-40B3-BF0C-D5CA5E4383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724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F276FB-0E04-4343-8867-7C5461C4C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075764-59AE-48E7-A959-A9DCE38E37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C0ACAFA-4247-4EF1-8306-E2BE4C018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145767E-E26E-41CC-92C3-8886DB4B1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DDE20-A8FF-414F-9C17-C9C023C49F2A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B269CC8-7AD0-45F4-9E9C-5659CFA80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CF9D36-23FC-4E98-A98C-E172355CD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B0F5-BD8A-40B3-BF0C-D5CA5E4383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831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54C24C-035A-4CFD-B95B-EEAC0FE57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350A83-249D-4EAA-B099-36FD6E300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52BBB2-3EFF-45CD-8ED5-C729CDDFE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CC87C9-E161-4BC7-851F-EE5082F732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EDE0344-DDC9-469B-A8AD-6D6043FB68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8E0E0CC-4B21-407B-BD14-BC03FA08E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DDE20-A8FF-414F-9C17-C9C023C49F2A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EA9EDC5-13E5-48DB-B17F-FABD4AA1A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258BD89-09A5-4906-B1DA-D7B6DFF44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B0F5-BD8A-40B3-BF0C-D5CA5E4383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4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89F9ED-C312-4841-933B-DD7C9CBC0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F1C4441-D16C-41A4-AF9A-A221DCA40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DDE20-A8FF-414F-9C17-C9C023C49F2A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D85FB96-BFBB-4FE1-9913-319417065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332D61-2EEF-436D-AAAA-AB008461E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B0F5-BD8A-40B3-BF0C-D5CA5E4383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773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75CF4DA-C486-47CC-A53D-6DE0056C4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DDE20-A8FF-414F-9C17-C9C023C49F2A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962338D-86AA-401A-B839-0864322AB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4269FE-37ED-49D6-8065-E4B0244E7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B0F5-BD8A-40B3-BF0C-D5CA5E4383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1844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336A79-D9A7-45CB-BE62-ED9F22274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B352C7-202E-4181-AEC7-CACA3D6D3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C1CDC1F-662D-4A58-AE69-809F99BD8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C1DFA16-0F70-4E8E-9D96-3E8E85321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DDE20-A8FF-414F-9C17-C9C023C49F2A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59D111-B4CA-419C-A87B-0AF767030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E11D747-C64C-4022-81DC-B7359511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B0F5-BD8A-40B3-BF0C-D5CA5E4383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2422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9D5048-D9F3-4FAF-A661-A5050663B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57702C1-9F02-40B8-8BA1-E681C637C7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DD06592-8520-4FA0-A7C1-D2F4358E35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A7754A4-2BE7-4351-A82C-CBD6E7A8B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DDE20-A8FF-414F-9C17-C9C023C49F2A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D589ED-B0B0-476A-9AB1-7EE07279D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3C7313E-9F54-42CC-AEB7-F7FC405E8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B0F5-BD8A-40B3-BF0C-D5CA5E4383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497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863DC07-387D-44EE-BE78-4431CC4D0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88A054-7937-4D0F-BC50-F32194D23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406BF5-DD40-4A5D-9930-5AD141CB36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DDE20-A8FF-414F-9C17-C9C023C49F2A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39F7AF-7A18-432E-82CD-9D2335FE71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0817BB-945D-4630-A267-0F6EDD368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0B0F5-BD8A-40B3-BF0C-D5CA5E4383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993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8957A3-134E-4A61-AF98-F7411B5B69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2469"/>
            <a:ext cx="9078930" cy="2379806"/>
          </a:xfrm>
        </p:spPr>
        <p:txBody>
          <a:bodyPr>
            <a:normAutofit/>
          </a:bodyPr>
          <a:lstStyle/>
          <a:p>
            <a:r>
              <a:rPr lang="zh-CN" altLang="en-US" sz="4800" b="1" dirty="0">
                <a:solidFill>
                  <a:srgbClr val="FF0000"/>
                </a:solidFill>
              </a:rPr>
              <a:t>概率统计习题课（二）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43B14AE-0683-44DC-8EF7-6098E51A4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262" y="2800655"/>
            <a:ext cx="9144000" cy="620641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2020.6</a:t>
            </a:r>
            <a:r>
              <a:rPr lang="zh-CN" altLang="en-US" sz="3600" b="1" dirty="0">
                <a:solidFill>
                  <a:srgbClr val="FF0000"/>
                </a:solidFill>
              </a:rPr>
              <a:t>考试题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DAF2B41-B796-4B43-A6F4-AFF47B2754C7}"/>
              </a:ext>
            </a:extLst>
          </p:cNvPr>
          <p:cNvSpPr txBox="1"/>
          <p:nvPr/>
        </p:nvSpPr>
        <p:spPr>
          <a:xfrm>
            <a:off x="1438383" y="4664467"/>
            <a:ext cx="503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 dirty="0"/>
              <a:t>2021.12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424206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24BDBB1-2421-42C1-96DA-4B043ABC2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82" y="1"/>
            <a:ext cx="7479587" cy="324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995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53BD9DB-697E-44BD-96C2-46834AB96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98" y="123290"/>
            <a:ext cx="10031227" cy="600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19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80C7840-E076-4470-8C18-A8BC6E919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09" y="82194"/>
            <a:ext cx="8548099" cy="308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172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77F6844-ABD7-453F-92FD-95D8A97CC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98" y="102742"/>
            <a:ext cx="8527550" cy="157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27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3D864F5-A421-49F8-90B8-C55720DA8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17" y="2"/>
            <a:ext cx="10921429" cy="479803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046468-DE16-4A8D-B9D1-131298AAD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996" y="4798033"/>
            <a:ext cx="8815226" cy="182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76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8CBBDF1-AC2A-4479-8DD7-23852DB3B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16" y="1"/>
            <a:ext cx="9832367" cy="260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365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9FA4DEE-553C-4D89-8E40-D0F8C6B38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949" y="1027416"/>
            <a:ext cx="10520736" cy="405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690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C8F085E-652D-40C4-91AC-D91FF1FE4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01" y="123290"/>
            <a:ext cx="11239928" cy="259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43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B407A3A-649F-40A5-BA2F-08AC92D37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093" y="626724"/>
            <a:ext cx="8733033" cy="435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30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EC5032F-1DC6-4616-AC52-90D67E15D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02" y="1"/>
            <a:ext cx="9691208" cy="235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31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436CD20-59D3-4D44-9B93-59764EB72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127" y="318499"/>
            <a:ext cx="9900068" cy="302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30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480F9D3-D247-4E28-949E-A0D631D51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09" y="287675"/>
            <a:ext cx="10315254" cy="576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542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DFD40E7-0110-4ECE-89E2-D0C84DD8C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89" y="267128"/>
            <a:ext cx="10828961" cy="132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88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97CAA59-EC94-41BD-BED7-E506D4F90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981" y="400692"/>
            <a:ext cx="9339208" cy="557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46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68526EF-18A6-49A4-B0B7-E8053BB26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57" y="1"/>
            <a:ext cx="11096090" cy="270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96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7570AF4-0F1A-40C2-A90D-2268AF0E9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84" y="1613043"/>
            <a:ext cx="9400854" cy="226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33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3BF7F5F-FE78-4859-88EF-09E3271FD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55" y="267128"/>
            <a:ext cx="10222787" cy="600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20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87FBD04-837F-497E-A20D-8537FA54A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85" y="380143"/>
            <a:ext cx="10164575" cy="59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59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9E0DAB3-A29B-4CC0-9010-EDF1717E6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13" y="380144"/>
            <a:ext cx="10165763" cy="304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22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2F5E565-9FED-4D7F-BF9F-2A2A66BBC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58" y="-1"/>
            <a:ext cx="9760450" cy="331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68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955ECCE-6BB0-49AE-816E-7146DB614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030" y="0"/>
            <a:ext cx="9359758" cy="376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809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7EDC1A4-35CF-4E88-8A23-7DE10A3C9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74" y="174661"/>
            <a:ext cx="10274156" cy="347266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8B86E7E-1F9F-4F8F-B76F-FB1F3BDF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29" y="5322012"/>
            <a:ext cx="7859731" cy="60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53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17916D1-8E72-4987-AF78-23284EAE9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99" y="184935"/>
            <a:ext cx="9462499" cy="335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90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891EDA3-395B-4B9C-AE81-0BC8533CE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30" y="328773"/>
            <a:ext cx="8702212" cy="266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785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C4F91D8-B53C-4EFC-B71C-D7B490C4A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01" y="-9335"/>
            <a:ext cx="8373438" cy="319432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BFD38EF-36D2-411E-8A65-2A16311038E0}"/>
              </a:ext>
            </a:extLst>
          </p:cNvPr>
          <p:cNvSpPr txBox="1"/>
          <p:nvPr/>
        </p:nvSpPr>
        <p:spPr>
          <a:xfrm>
            <a:off x="390419" y="4726114"/>
            <a:ext cx="10080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二答案、</a:t>
            </a:r>
            <a:r>
              <a:rPr lang="en-US" altLang="zh-CN" b="1" dirty="0"/>
              <a:t>1. 20/37</a:t>
            </a:r>
            <a:r>
              <a:rPr lang="zh-CN" altLang="en-US" b="1" dirty="0"/>
              <a:t>；</a:t>
            </a:r>
            <a:r>
              <a:rPr lang="en-US" altLang="zh-CN" b="1" dirty="0"/>
              <a:t>2. </a:t>
            </a:r>
            <a:r>
              <a:rPr lang="zh-CN" altLang="en-US" b="1" dirty="0"/>
              <a:t>正态分布，泊松分布、卡方分布；</a:t>
            </a:r>
            <a:r>
              <a:rPr lang="en-US" altLang="zh-CN" b="1" dirty="0"/>
              <a:t>3.</a:t>
            </a:r>
            <a:r>
              <a:rPr lang="zh-CN" altLang="en-US" b="1" dirty="0"/>
              <a:t> 相互独立推出两两独立推出两两不相关</a:t>
            </a:r>
            <a:endParaRPr lang="en-US" altLang="zh-CN" b="1" dirty="0"/>
          </a:p>
          <a:p>
            <a:r>
              <a:rPr lang="en-US" altLang="zh-CN" b="1" dirty="0"/>
              <a:t>4. 1/4; 5.  4.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084946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</Words>
  <Application>Microsoft Office PowerPoint</Application>
  <PresentationFormat>宽屏</PresentationFormat>
  <Paragraphs>5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0" baseType="lpstr">
      <vt:lpstr>等线</vt:lpstr>
      <vt:lpstr>等线 Light</vt:lpstr>
      <vt:lpstr>Arial</vt:lpstr>
      <vt:lpstr>Office 主题​​</vt:lpstr>
      <vt:lpstr>概率统计习题课（二）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概率统计习题课（二）</dc:title>
  <dc:creator>mei</dc:creator>
  <cp:lastModifiedBy>mei</cp:lastModifiedBy>
  <cp:revision>8</cp:revision>
  <dcterms:created xsi:type="dcterms:W3CDTF">2021-12-25T03:02:04Z</dcterms:created>
  <dcterms:modified xsi:type="dcterms:W3CDTF">2021-12-31T02:18:34Z</dcterms:modified>
</cp:coreProperties>
</file>